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57" r:id="rId4"/>
    <p:sldId id="263" r:id="rId5"/>
    <p:sldId id="294" r:id="rId6"/>
    <p:sldId id="299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FFFF"/>
    <a:srgbClr val="FFFFE5"/>
    <a:srgbClr val="FF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BBA4A-6F66-48B2-9722-741492ECE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549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5FF-D0BB-4751-A7A3-9CE9F84CD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2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66583-0A3F-4B8E-B9A4-8B40E6FE3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96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5A94B-B2DA-4EB0-AEE3-AB45CD84A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2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0C7F9-2ACA-4C73-9A7D-796E8E950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19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8A84-6780-4468-BB7E-F5AC541383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568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9352D-52AB-4947-84B8-40F8CD174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6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4DFA1-EF86-4CBA-AF2F-96786EBDE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A9A2F-6028-477E-A75F-23438A8E8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93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E650F-7436-4502-B4DA-97FC78680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78569-38C7-4EE1-A38F-8A87B1EC6D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0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F40E85F-5727-4C99-B75F-EDD34F64E4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/>
          <p:cNvSpPr>
            <a:spLocks noChangeArrowheads="1"/>
          </p:cNvSpPr>
          <p:nvPr/>
        </p:nvSpPr>
        <p:spPr bwMode="auto">
          <a:xfrm>
            <a:off x="2133600" y="838200"/>
            <a:ext cx="66294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altLang="ru-RU" sz="5400">
                <a:solidFill>
                  <a:srgbClr val="26267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Ветеран Великой Отечественной войны –</a:t>
            </a:r>
          </a:p>
          <a:p>
            <a:pPr algn="ctr" eaLnBrk="1" hangingPunct="1"/>
            <a:r>
              <a:rPr lang="ru-RU" altLang="ru-RU" sz="5400">
                <a:solidFill>
                  <a:srgbClr val="26267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Черкасов Филимон Никифорович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1828800" y="228600"/>
            <a:ext cx="3352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Филимон Никифорович  родился 26 августа 1917 года. В 1942 году был призван  в Красную Армию. Был в запасном  полку. Первое боевое крещение принял в боях за город Смоленск. Был пулеметчиком. Здесь же был ранен. Во время одной разведки  взял в плен немецкого солдата, который дал ценные сведения. В марте 1946 года вернулся домой. После получил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группу инвалидности. За храбрость и смелость награждён медалями « За отвагу», «за боевые заслуги».</a:t>
            </a:r>
          </a:p>
        </p:txBody>
      </p:sp>
      <p:pic>
        <p:nvPicPr>
          <p:cNvPr id="3" name="Picture 1" descr="F:\ПРОЕКТ\Черкасов П имен  Никифорович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3200" y="762000"/>
            <a:ext cx="3611563" cy="5405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C:\Users\Admin\Desktop\фото ветераны\20141219_0854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81000"/>
            <a:ext cx="3714750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2057400" y="304800"/>
            <a:ext cx="3429000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Ефрейтору Черкасову  за отличные действия при прорыве обороны немцев на западном берегу Вислы, южнее Варшавы приказом Верховного главнокомандующего маршала Советского Союза Сталина</a:t>
            </a:r>
          </a:p>
          <a:p>
            <a:pPr eaLnBrk="1" hangingPunct="1"/>
            <a:r>
              <a:rPr lang="ru-RU" altLang="ru-RU" sz="280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от16 января 1945 г </a:t>
            </a:r>
          </a:p>
          <a:p>
            <a:pPr eaLnBrk="1" hangingPunct="1"/>
            <a:r>
              <a:rPr lang="ru-RU" altLang="ru-RU" sz="280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№ 221 объявлена благодарность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8" name="Picture 14" descr="C:\Users\Admin\Desktop\фото ветераны\20141219_0854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3713" y="609600"/>
            <a:ext cx="3189287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3" name="Rectangle 15"/>
          <p:cNvSpPr>
            <a:spLocks noChangeArrowheads="1"/>
          </p:cNvSpPr>
          <p:nvPr/>
        </p:nvSpPr>
        <p:spPr bwMode="auto">
          <a:xfrm>
            <a:off x="1600200" y="304800"/>
            <a:ext cx="3733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Ефрейтору Черкасову  за отличные боевые действия при освобождении города Лодзь приказом Верховного главнокомандующего маршала Советского Союза Сталина от 19 января 1945 г № 253 объявлена благодарность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24" name="Picture 16" descr="C:\Users\Admin\Downloads\65406909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524000"/>
            <a:ext cx="2362200" cy="406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025" name="Picture 17" descr="C:\Users\Admin\Downloads\2247226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2388" y="1524000"/>
            <a:ext cx="3154362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8" name="Rectangle 18"/>
          <p:cNvSpPr>
            <a:spLocks noChangeArrowheads="1"/>
          </p:cNvSpPr>
          <p:nvPr/>
        </p:nvSpPr>
        <p:spPr bwMode="auto">
          <a:xfrm>
            <a:off x="1981200" y="457200"/>
            <a:ext cx="6629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  <a:tab pos="2016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 Черкасова Филимона Никифоровича</a:t>
            </a:r>
          </a:p>
          <a:p>
            <a:pPr algn="ctr" eaLnBrk="1" hangingPunct="1"/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медаль </a:t>
            </a:r>
            <a:r>
              <a:rPr lang="ru-RU" altLang="ru-RU" sz="24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отвагу</a:t>
            </a:r>
            <a:r>
              <a:rPr lang="ru-RU" altLang="ru-RU" sz="24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altLang="ru-RU" sz="24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Боевые заслуги</a:t>
            </a:r>
            <a:r>
              <a:rPr lang="ru-RU" altLang="ru-RU" sz="240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altLang="ru-RU" sz="240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240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304800"/>
            <a:ext cx="751998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1752600" y="304800"/>
            <a:ext cx="57912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Будем помнить, будем хранить в 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сердце память…И будет так, так 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непременно будет.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На сцену выйдет в орденах старик –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Последний на планете фронтовик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И перед ним в порыве встанут люди.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И голосом спокойным и усталым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Солдат бывалый поведёт рассказ,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Как нашу землю вырвал у металла,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Как это солнце от позора спас.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И он уйдёт, свидетель битвы грозной,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С букетом роз и маков полевых…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Смотрите вы на них, пока не поздно,</a:t>
            </a:r>
          </a:p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Monotype Corsiva" pitchFamily="66" charset="0"/>
              </a:rPr>
              <a:t>Пока они живут среди живых.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160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Monotype Corsiva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15</cp:revision>
  <cp:lastPrinted>1601-01-01T00:00:00Z</cp:lastPrinted>
  <dcterms:created xsi:type="dcterms:W3CDTF">1601-01-01T00:00:00Z</dcterms:created>
  <dcterms:modified xsi:type="dcterms:W3CDTF">2015-01-17T06:44:19Z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